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02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76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58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11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07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96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9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1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4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98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57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983D-023B-43E0-8202-5D1F6BBF494B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DE22B97-1373-4058-944D-33B4878D0A8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5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hd.edu/aur/advancement/index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3EE3-3FDF-CF25-1788-A08923C01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External Funding Opportunities-University Advancement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65A43-61BD-68A9-8241-F0A43EFA33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Jon Schwartz</a:t>
            </a:r>
          </a:p>
          <a:p>
            <a:r>
              <a:rPr lang="en-US" dirty="0"/>
              <a:t>schwartzj@uhd.edu</a:t>
            </a:r>
          </a:p>
        </p:txBody>
      </p:sp>
    </p:spTree>
    <p:extLst>
      <p:ext uri="{BB962C8B-B14F-4D97-AF65-F5344CB8AC3E}">
        <p14:creationId xmlns:p14="http://schemas.microsoft.com/office/powerpoint/2010/main" val="208605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78A3F-9781-3A55-14F2-4A9BC9C6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Advancement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8F48-307A-59C8-5CEA-1B5C3A9E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University Advancement</a:t>
            </a:r>
            <a:endParaRPr lang="en-US" dirty="0"/>
          </a:p>
          <a:p>
            <a:r>
              <a:rPr lang="en-US" dirty="0"/>
              <a:t>Jay Zambrano, Vice President of Advancement and University Relations- zambranoj@uhd.edu</a:t>
            </a:r>
          </a:p>
          <a:p>
            <a:r>
              <a:rPr lang="en-US" dirty="0"/>
              <a:t>Spencer Lightsy-Associate Director of Corporate and Foundation Relations- lightsys@uhd.edu</a:t>
            </a:r>
          </a:p>
          <a:p>
            <a:r>
              <a:rPr lang="en-US" dirty="0"/>
              <a:t>Sandra Jacobson-Associate Director of Annual Giving-jacobsons@uhd.edu</a:t>
            </a:r>
          </a:p>
        </p:txBody>
      </p:sp>
    </p:spTree>
    <p:extLst>
      <p:ext uri="{BB962C8B-B14F-4D97-AF65-F5344CB8AC3E}">
        <p14:creationId xmlns:p14="http://schemas.microsoft.com/office/powerpoint/2010/main" val="377688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311F-3059-7B51-FCD0-FB6FF8BF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Gifts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3E1A5-46BB-05DA-038D-C3382721D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Majority goes to Scholarships</a:t>
            </a:r>
          </a:p>
          <a:p>
            <a:r>
              <a:rPr lang="en-US" dirty="0"/>
              <a:t>Could propose and endowed professor/chair/dean-topic area</a:t>
            </a:r>
          </a:p>
          <a:p>
            <a:r>
              <a:rPr lang="en-US" dirty="0"/>
              <a:t>Community project</a:t>
            </a:r>
          </a:p>
          <a:p>
            <a:r>
              <a:rPr lang="en-US" dirty="0"/>
              <a:t>Support for Research</a:t>
            </a:r>
          </a:p>
          <a:p>
            <a:r>
              <a:rPr lang="en-US" dirty="0"/>
              <a:t>Build out to support research or project</a:t>
            </a:r>
          </a:p>
        </p:txBody>
      </p:sp>
    </p:spTree>
    <p:extLst>
      <p:ext uri="{BB962C8B-B14F-4D97-AF65-F5344CB8AC3E}">
        <p14:creationId xmlns:p14="http://schemas.microsoft.com/office/powerpoint/2010/main" val="161400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CA26-3576-6A9B-C6DC-5D93D5D84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Funding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086B3-4C37-E117-32EC-438FA734D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Foundations in Houston and national</a:t>
            </a:r>
          </a:p>
          <a:p>
            <a:r>
              <a:rPr lang="en-US" dirty="0"/>
              <a:t>Most common areas-education, mental health</a:t>
            </a:r>
            <a:r>
              <a:rPr lang="en-US"/>
              <a:t>, sustainability, STEM</a:t>
            </a:r>
            <a:endParaRPr lang="en-US" dirty="0"/>
          </a:p>
          <a:p>
            <a:r>
              <a:rPr lang="en-US" dirty="0"/>
              <a:t>Competitive-need to fit with their priorities-Connection at the Foundation helps-Meet with the Program Officer if possible</a:t>
            </a:r>
          </a:p>
          <a:p>
            <a:r>
              <a:rPr lang="en-US" dirty="0"/>
              <a:t>Examples: Houston Endowment, Powell Foundation, Mitchell Foundation, </a:t>
            </a:r>
          </a:p>
          <a:p>
            <a:r>
              <a:rPr lang="en-US" dirty="0"/>
              <a:t>We need your ideas!</a:t>
            </a:r>
          </a:p>
        </p:txBody>
      </p:sp>
    </p:spTree>
    <p:extLst>
      <p:ext uri="{BB962C8B-B14F-4D97-AF65-F5344CB8AC3E}">
        <p14:creationId xmlns:p14="http://schemas.microsoft.com/office/powerpoint/2010/main" val="201176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DBB3-C053-9819-C808-2BB24736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Corporations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209A7-0C52-5A45-3E92-FB9771762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corporations support specific causes-Chase-Sustainability</a:t>
            </a:r>
          </a:p>
          <a:p>
            <a:r>
              <a:rPr lang="en-US" dirty="0"/>
              <a:t>T-Mobile-connectivity-CITGO-STEM</a:t>
            </a:r>
          </a:p>
          <a:p>
            <a:r>
              <a:rPr lang="en-US" dirty="0"/>
              <a:t>Corporate giving programs</a:t>
            </a:r>
          </a:p>
          <a:p>
            <a:r>
              <a:rPr lang="en-US" dirty="0"/>
              <a:t>Naming Opportunities-Rooms, buildings, labs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415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105</TotalTime>
  <Words>154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External Funding Opportunities-University Advancement </vt:lpstr>
      <vt:lpstr>Advancement Office</vt:lpstr>
      <vt:lpstr>Individual Gifts  </vt:lpstr>
      <vt:lpstr>Foundation Funding  </vt:lpstr>
      <vt:lpstr>Corporations  </vt:lpstr>
    </vt:vector>
  </TitlesOfParts>
  <Company>University of Houston-Downtown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Schwartz, Jonathan</dc:creator>
  <cp:lastModifiedBy>Schwartz, Jonathan</cp:lastModifiedBy>
  <cp:revision>4</cp:revision>
  <dcterms:created xsi:type="dcterms:W3CDTF">2025-02-27T16:05:11Z</dcterms:created>
  <dcterms:modified xsi:type="dcterms:W3CDTF">2025-02-27T17:51:02Z</dcterms:modified>
</cp:coreProperties>
</file>